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4" r:id="rId9"/>
    <p:sldId id="267" r:id="rId10"/>
    <p:sldId id="263" r:id="rId11"/>
    <p:sldId id="266" r:id="rId12"/>
    <p:sldId id="269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8F26B2-31D7-FB0D-D2ED-F1F56055A711}" v="34" dt="2021-06-04T02:58:04.164"/>
    <p1510:client id="{2BD26D71-8599-2144-EA43-88E9E99C46BD}" v="52" dt="2021-06-05T00:37:16.292"/>
    <p1510:client id="{4C6B5E48-67D9-44CF-F797-244D0997257E}" v="7" dt="2021-06-03T18:50:51.600"/>
    <p1510:client id="{BC363D8B-FE7B-7090-416C-88C3EF535E0F}" v="562" dt="2021-06-04T02:54:41.960"/>
    <p1510:client id="{EB866555-1E7F-63BF-3C63-6622FBA8EA93}" v="216" dt="2021-06-05T21:13:16.774"/>
    <p1510:client id="{F221EFE8-C9FA-41CE-9082-E133514327DF}" v="384" dt="2021-06-01T04:47:12.797"/>
    <p1510:client id="{F6B86AA4-9355-068C-B859-09AF96737FE6}" v="130" dt="2021-06-01T19:38:32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95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10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87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743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441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61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607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862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67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88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4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75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43" r:id="rId6"/>
    <p:sldLayoutId id="2147483739" r:id="rId7"/>
    <p:sldLayoutId id="2147483740" r:id="rId8"/>
    <p:sldLayoutId id="2147483741" r:id="rId9"/>
    <p:sldLayoutId id="2147483742" r:id="rId10"/>
    <p:sldLayoutId id="214748374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, nature, cloud, night sky&#10;&#10;Description automatically generated">
            <a:extLst>
              <a:ext uri="{FF2B5EF4-FFF2-40B4-BE49-F238E27FC236}">
                <a16:creationId xmlns:a16="http://schemas.microsoft.com/office/drawing/2014/main" id="{6A28CE53-7834-41F2-9138-CC1C4E8EC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22" y="-183628"/>
            <a:ext cx="11990716" cy="3063240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cs typeface="Calibri Light"/>
              </a:rPr>
              <a:t>PROJETO INDIVIDUAL</a:t>
            </a:r>
            <a:endParaRPr lang="en-US" sz="8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3075432"/>
            <a:ext cx="9144000" cy="122752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8000" b="1" dirty="0">
                <a:cs typeface="Calibri"/>
              </a:rPr>
              <a:t>ANIMAÇÃO</a:t>
            </a:r>
            <a:endParaRPr lang="en-US" sz="8000" b="1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4639D4F-BB38-45F9-BD22-2121D51F573F}"/>
              </a:ext>
            </a:extLst>
          </p:cNvPr>
          <p:cNvSpPr txBox="1">
            <a:spLocks/>
          </p:cNvSpPr>
          <p:nvPr/>
        </p:nvSpPr>
        <p:spPr>
          <a:xfrm>
            <a:off x="1334392" y="4579304"/>
            <a:ext cx="9144000" cy="12275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0" b="1" dirty="0">
                <a:cs typeface="Calibri"/>
              </a:rPr>
              <a:t>Amanda </a:t>
            </a:r>
            <a:r>
              <a:rPr lang="en-US" sz="8000" b="1" dirty="0" err="1">
                <a:cs typeface="Calibri"/>
              </a:rPr>
              <a:t>Fruteiro</a:t>
            </a:r>
            <a:r>
              <a:rPr lang="en-US" sz="8000" b="1" dirty="0">
                <a:cs typeface="Calibri"/>
              </a:rPr>
              <a:t> de Lima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outdoor, cloud&#10;&#10;Description automatically generated">
            <a:extLst>
              <a:ext uri="{FF2B5EF4-FFF2-40B4-BE49-F238E27FC236}">
                <a16:creationId xmlns:a16="http://schemas.microsoft.com/office/drawing/2014/main" id="{23ED351C-0C60-4D5A-8AD8-2AA6E395D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70" name="Rectangle 7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EAFB0E-9AEB-4B1F-B77C-C9B4C6E2C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6488" y="48563"/>
            <a:ext cx="7034042" cy="1152551"/>
          </a:xfrm>
        </p:spPr>
        <p:txBody>
          <a:bodyPr anchor="t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Banco de dados:</a:t>
            </a:r>
            <a:endParaRPr lang="pt-BR" sz="8800" dirty="0">
              <a:solidFill>
                <a:schemeClr val="bg1"/>
              </a:solidFill>
            </a:endParaRPr>
          </a:p>
        </p:txBody>
      </p:sp>
      <p:sp>
        <p:nvSpPr>
          <p:cNvPr id="72" name="Rectangle 7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2269C5DD-73E2-485D-A300-5127E17EA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42" y="1124454"/>
            <a:ext cx="7919049" cy="561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311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C42F84FC-8DA9-4C4E-8EBE-D068539A4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EAFB0E-9AEB-4B1F-B77C-C9B4C6E2C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3431" y="5431"/>
            <a:ext cx="6372683" cy="1497607"/>
          </a:xfrm>
        </p:spPr>
        <p:txBody>
          <a:bodyPr anchor="t">
            <a:normAutofit/>
          </a:bodyPr>
          <a:lstStyle/>
          <a:p>
            <a:r>
              <a:rPr lang="en-US" sz="7200" dirty="0" err="1">
                <a:solidFill>
                  <a:schemeClr val="bg1"/>
                </a:solidFill>
              </a:rPr>
              <a:t>Estatísticas</a:t>
            </a:r>
            <a:r>
              <a:rPr lang="en-US" sz="7200" dirty="0">
                <a:solidFill>
                  <a:schemeClr val="bg1"/>
                </a:solidFill>
              </a:rPr>
              <a:t>:</a:t>
            </a:r>
            <a:endParaRPr lang="pt-BR" sz="1150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B7F25563-8ADF-4451-9006-DDF52D3D0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475" y="2070745"/>
            <a:ext cx="7919048" cy="395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094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C42F84FC-8DA9-4C4E-8EBE-D068539A49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EAFB0E-9AEB-4B1F-B77C-C9B4C6E2C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3431" y="5431"/>
            <a:ext cx="6185778" cy="1497607"/>
          </a:xfrm>
        </p:spPr>
        <p:txBody>
          <a:bodyPr anchor="t">
            <a:normAutofit/>
          </a:bodyPr>
          <a:lstStyle/>
          <a:p>
            <a:r>
              <a:rPr lang="en-US" sz="7200" dirty="0" err="1">
                <a:solidFill>
                  <a:schemeClr val="bg1"/>
                </a:solidFill>
              </a:rPr>
              <a:t>Estatísticas</a:t>
            </a:r>
            <a:r>
              <a:rPr lang="en-US" sz="7200" dirty="0">
                <a:solidFill>
                  <a:schemeClr val="bg1"/>
                </a:solidFill>
              </a:rPr>
              <a:t>:</a:t>
            </a:r>
            <a:endParaRPr lang="pt-BR" sz="1150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B377AC1D-E375-40EE-A464-E33F1019A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66" y="2075533"/>
            <a:ext cx="7789652" cy="38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012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picture containing tree, plant, blurry, ocean floor&#10;&#10;Description automatically generated">
            <a:extLst>
              <a:ext uri="{FF2B5EF4-FFF2-40B4-BE49-F238E27FC236}">
                <a16:creationId xmlns:a16="http://schemas.microsoft.com/office/drawing/2014/main" id="{99F4BF67-7359-4D7D-B5AC-95C29BDE6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800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4EAFB0E-9AEB-4B1F-B77C-C9B4C6E2C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sz="10800" dirty="0"/>
              <a:t>Site</a:t>
            </a:r>
            <a:endParaRPr lang="pt-BR" sz="10800" dirty="0"/>
          </a:p>
        </p:txBody>
      </p:sp>
      <p:sp>
        <p:nvSpPr>
          <p:cNvPr id="82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00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picture containing tree, plant, blurry, ocean floor&#10;&#10;Description automatically generated">
            <a:extLst>
              <a:ext uri="{FF2B5EF4-FFF2-40B4-BE49-F238E27FC236}">
                <a16:creationId xmlns:a16="http://schemas.microsoft.com/office/drawing/2014/main" id="{99F4BF67-7359-4D7D-B5AC-95C29BDE65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9800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4EAFB0E-9AEB-4B1F-B77C-C9B4C6E2C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sz="10800" dirty="0"/>
              <a:t>OBRIGADA</a:t>
            </a:r>
            <a:endParaRPr lang="pt-BR" sz="10800" dirty="0"/>
          </a:p>
        </p:txBody>
      </p:sp>
      <p:sp>
        <p:nvSpPr>
          <p:cNvPr id="82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56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A picture containing night&#10;&#10;Description automatically generated">
            <a:extLst>
              <a:ext uri="{FF2B5EF4-FFF2-40B4-BE49-F238E27FC236}">
                <a16:creationId xmlns:a16="http://schemas.microsoft.com/office/drawing/2014/main" id="{921470BA-FCA4-4702-AD58-5EB8D92A5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EAFB0E-9AEB-4B1F-B77C-C9B4C6E2C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4714" y="350488"/>
            <a:ext cx="5351891" cy="1238816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Tema: </a:t>
            </a:r>
            <a:r>
              <a:rPr lang="pt-BR" sz="4800" dirty="0">
                <a:solidFill>
                  <a:schemeClr val="bg1"/>
                </a:solidFill>
              </a:rPr>
              <a:t>Animação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3D6355-D24D-4056-9033-864D0FF45A2B}"/>
              </a:ext>
            </a:extLst>
          </p:cNvPr>
          <p:cNvSpPr/>
          <p:nvPr/>
        </p:nvSpPr>
        <p:spPr>
          <a:xfrm>
            <a:off x="678611" y="1347159"/>
            <a:ext cx="7993810" cy="4845168"/>
          </a:xfrm>
          <a:prstGeom prst="roundRect">
            <a:avLst/>
          </a:prstGeom>
          <a:solidFill>
            <a:srgbClr val="0D0D0D">
              <a:alpha val="43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7EEB1-438A-4E5E-8927-34CEB8E1F52C}"/>
              </a:ext>
            </a:extLst>
          </p:cNvPr>
          <p:cNvSpPr txBox="1"/>
          <p:nvPr/>
        </p:nvSpPr>
        <p:spPr>
          <a:xfrm>
            <a:off x="1158816" y="1446363"/>
            <a:ext cx="732957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Eu </a:t>
            </a:r>
            <a:r>
              <a:rPr lang="en-US" sz="4800" b="1" dirty="0" err="1">
                <a:solidFill>
                  <a:schemeClr val="bg1"/>
                </a:solidFill>
              </a:rPr>
              <a:t>amo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animações</a:t>
            </a:r>
            <a:r>
              <a:rPr lang="en-US" sz="4800" b="1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5" name="Picture 5" descr="Shape, icon, circle&#10;&#10;Description automatically generated">
            <a:extLst>
              <a:ext uri="{FF2B5EF4-FFF2-40B4-BE49-F238E27FC236}">
                <a16:creationId xmlns:a16="http://schemas.microsoft.com/office/drawing/2014/main" id="{973A4CCA-3C9F-48DA-B7BC-B2875E66E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362" y="2517475"/>
            <a:ext cx="274320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902DBD-CE26-4C9C-A2E1-B415A22B1F6E}"/>
              </a:ext>
            </a:extLst>
          </p:cNvPr>
          <p:cNvSpPr txBox="1"/>
          <p:nvPr/>
        </p:nvSpPr>
        <p:spPr>
          <a:xfrm>
            <a:off x="1066800" y="1512498"/>
            <a:ext cx="732957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4800" b="1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Sempre </a:t>
            </a:r>
            <a:r>
              <a:rPr lang="en-US" sz="4800" b="1" dirty="0" err="1">
                <a:solidFill>
                  <a:schemeClr val="bg1"/>
                </a:solidFill>
              </a:rPr>
              <a:t>estiveram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presentes</a:t>
            </a:r>
            <a:r>
              <a:rPr lang="en-US" sz="4800" b="1" dirty="0">
                <a:solidFill>
                  <a:schemeClr val="bg1"/>
                </a:solidFill>
              </a:rPr>
              <a:t> </a:t>
            </a:r>
            <a:r>
              <a:rPr lang="en-US" sz="4800" b="1" dirty="0" err="1">
                <a:solidFill>
                  <a:schemeClr val="bg1"/>
                </a:solidFill>
              </a:rPr>
              <a:t>em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minha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vida</a:t>
            </a:r>
            <a:r>
              <a:rPr lang="en-US" sz="4800" b="1" dirty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buFont typeface="Arial"/>
              <a:buChar char="•"/>
            </a:pP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94D2F-97E3-4551-899A-60916C550E3E}"/>
              </a:ext>
            </a:extLst>
          </p:cNvPr>
          <p:cNvSpPr txBox="1"/>
          <p:nvPr/>
        </p:nvSpPr>
        <p:spPr>
          <a:xfrm>
            <a:off x="1066801" y="2389518"/>
            <a:ext cx="732957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4800" b="1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Eu </a:t>
            </a:r>
            <a:r>
              <a:rPr lang="en-US" sz="4800" b="1" err="1">
                <a:solidFill>
                  <a:schemeClr val="bg1"/>
                </a:solidFill>
              </a:rPr>
              <a:t>acho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err="1">
                <a:solidFill>
                  <a:schemeClr val="bg1"/>
                </a:solidFill>
              </a:rPr>
              <a:t>incrível</a:t>
            </a:r>
            <a:r>
              <a:rPr lang="en-US" sz="4800" b="1" dirty="0">
                <a:solidFill>
                  <a:schemeClr val="bg1"/>
                </a:solidFill>
              </a:rPr>
              <a:t> a </a:t>
            </a:r>
            <a:r>
              <a:rPr lang="en-US" sz="4800" b="1" err="1">
                <a:solidFill>
                  <a:schemeClr val="bg1"/>
                </a:solidFill>
              </a:rPr>
              <a:t>quantidade</a:t>
            </a:r>
            <a:r>
              <a:rPr lang="en-US" sz="4800" b="1" dirty="0">
                <a:solidFill>
                  <a:schemeClr val="bg1"/>
                </a:solidFill>
              </a:rPr>
              <a:t> de </a:t>
            </a:r>
            <a:r>
              <a:rPr lang="en-US" sz="4800" b="1" err="1">
                <a:solidFill>
                  <a:schemeClr val="bg1"/>
                </a:solidFill>
              </a:rPr>
              <a:t>universos</a:t>
            </a:r>
            <a:r>
              <a:rPr lang="en-US" sz="4800" b="1" dirty="0">
                <a:solidFill>
                  <a:schemeClr val="bg1"/>
                </a:solidFill>
              </a:rPr>
              <a:t> que </a:t>
            </a:r>
            <a:r>
              <a:rPr lang="en-US" sz="4800" b="1" err="1">
                <a:solidFill>
                  <a:schemeClr val="bg1"/>
                </a:solidFill>
              </a:rPr>
              <a:t>podem</a:t>
            </a:r>
            <a:r>
              <a:rPr lang="en-US" sz="4800" b="1" dirty="0">
                <a:solidFill>
                  <a:schemeClr val="bg1"/>
                </a:solidFill>
              </a:rPr>
              <a:t> ser </a:t>
            </a:r>
            <a:r>
              <a:rPr lang="en-US" sz="4800" b="1" err="1">
                <a:solidFill>
                  <a:schemeClr val="bg1"/>
                </a:solidFill>
              </a:rPr>
              <a:t>criados</a:t>
            </a:r>
            <a:r>
              <a:rPr lang="en-US" sz="4800" b="1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1C825A-9C93-4FB1-AAA3-6FAB9772CEDA}"/>
              </a:ext>
            </a:extLst>
          </p:cNvPr>
          <p:cNvSpPr txBox="1"/>
          <p:nvPr/>
        </p:nvSpPr>
        <p:spPr>
          <a:xfrm>
            <a:off x="1009292" y="3884763"/>
            <a:ext cx="732957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4800" b="1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4800" b="1" dirty="0" err="1">
                <a:solidFill>
                  <a:schemeClr val="bg1"/>
                </a:solidFill>
              </a:rPr>
              <a:t>Sensações</a:t>
            </a:r>
            <a:r>
              <a:rPr lang="en-US" sz="4800" b="1" dirty="0">
                <a:solidFill>
                  <a:schemeClr val="bg1"/>
                </a:solidFill>
              </a:rPr>
              <a:t> e </a:t>
            </a:r>
            <a:r>
              <a:rPr lang="en-US" sz="4800" b="1" dirty="0" err="1">
                <a:solidFill>
                  <a:schemeClr val="bg1"/>
                </a:solidFill>
              </a:rPr>
              <a:t>sentimentos</a:t>
            </a:r>
            <a:r>
              <a:rPr lang="en-US" sz="4800" b="1" dirty="0">
                <a:solidFill>
                  <a:schemeClr val="bg1"/>
                </a:solidFill>
              </a:rPr>
              <a:t> que </a:t>
            </a:r>
            <a:r>
              <a:rPr lang="en-US" sz="4800" b="1" dirty="0" err="1">
                <a:solidFill>
                  <a:schemeClr val="bg1"/>
                </a:solidFill>
              </a:rPr>
              <a:t>podem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proporcionar</a:t>
            </a:r>
            <a:r>
              <a:rPr lang="en-US" sz="4800" b="1" dirty="0">
                <a:solidFill>
                  <a:schemeClr val="bg1"/>
                </a:solidFill>
              </a:rPr>
              <a:t> e </a:t>
            </a:r>
            <a:r>
              <a:rPr lang="en-US" sz="4800" b="1" dirty="0" err="1">
                <a:solidFill>
                  <a:schemeClr val="bg1"/>
                </a:solidFill>
              </a:rPr>
              <a:t>inspiração</a:t>
            </a:r>
            <a:r>
              <a:rPr lang="en-US" sz="4800" b="1" dirty="0">
                <a:solidFill>
                  <a:schemeClr val="bg1"/>
                </a:solidFill>
              </a:rPr>
              <a:t> que </a:t>
            </a:r>
            <a:r>
              <a:rPr lang="en-US" sz="4800" b="1" dirty="0" err="1">
                <a:solidFill>
                  <a:schemeClr val="bg1"/>
                </a:solidFill>
              </a:rPr>
              <a:t>podem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transmitir</a:t>
            </a:r>
            <a:r>
              <a:rPr lang="en-US" sz="48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695336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3" grpId="0"/>
      <p:bldP spid="6" grpId="0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picture containing blurry&#10;&#10;Description automatically generated">
            <a:extLst>
              <a:ext uri="{FF2B5EF4-FFF2-40B4-BE49-F238E27FC236}">
                <a16:creationId xmlns:a16="http://schemas.microsoft.com/office/drawing/2014/main" id="{C11A5578-7F66-466B-8FA2-0F51AC985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2" r="82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EAFB0E-9AEB-4B1F-B77C-C9B4C6E2C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6245" y="115947"/>
            <a:ext cx="2484983" cy="1105691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Valores:</a:t>
            </a:r>
            <a:endParaRPr lang="pt-BR" sz="4800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9E2AFDC-F638-4977-88C3-BD3B2E68E6E7}"/>
              </a:ext>
            </a:extLst>
          </p:cNvPr>
          <p:cNvSpPr/>
          <p:nvPr/>
        </p:nvSpPr>
        <p:spPr>
          <a:xfrm>
            <a:off x="678611" y="1347159"/>
            <a:ext cx="4255696" cy="5262111"/>
          </a:xfrm>
          <a:prstGeom prst="roundRect">
            <a:avLst/>
          </a:prstGeom>
          <a:solidFill>
            <a:srgbClr val="000000">
              <a:alpha val="30000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3C3D5-C2DE-46BF-8B6A-DA9FF7ACE756}"/>
              </a:ext>
            </a:extLst>
          </p:cNvPr>
          <p:cNvSpPr txBox="1"/>
          <p:nvPr/>
        </p:nvSpPr>
        <p:spPr>
          <a:xfrm>
            <a:off x="813758" y="1820173"/>
            <a:ext cx="3418935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sz="5400" b="1" dirty="0" err="1">
                <a:solidFill>
                  <a:schemeClr val="bg1"/>
                </a:solidFill>
              </a:rPr>
              <a:t>Criatividade</a:t>
            </a:r>
            <a:r>
              <a:rPr lang="en-US" sz="5400" b="1" dirty="0">
                <a:solidFill>
                  <a:schemeClr val="bg1"/>
                </a:solidFill>
              </a:rPr>
              <a:t>;</a:t>
            </a:r>
          </a:p>
          <a:p>
            <a:endParaRPr lang="en-US" sz="5400" b="1" dirty="0">
              <a:solidFill>
                <a:schemeClr val="bg1"/>
              </a:solidFill>
            </a:endParaRPr>
          </a:p>
          <a:p>
            <a:endParaRPr lang="en-US" sz="4800" b="1" dirty="0">
              <a:solidFill>
                <a:schemeClr val="bg1"/>
              </a:solidFill>
            </a:endParaRPr>
          </a:p>
          <a:p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5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3B7A6F8F-E75A-4A1F-9FB8-D8152E70D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249" y="2496268"/>
            <a:ext cx="5345501" cy="2785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65A8F0-CF10-4B6A-A73C-FB5A251D1B9B}"/>
              </a:ext>
            </a:extLst>
          </p:cNvPr>
          <p:cNvSpPr txBox="1"/>
          <p:nvPr/>
        </p:nvSpPr>
        <p:spPr>
          <a:xfrm>
            <a:off x="770627" y="2165228"/>
            <a:ext cx="3418935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>
              <a:buFont typeface="Arial"/>
              <a:buChar char="•"/>
            </a:pPr>
            <a:endParaRPr lang="en-US" sz="5400" b="1" dirty="0">
              <a:solidFill>
                <a:schemeClr val="bg1"/>
              </a:solidFill>
            </a:endParaRPr>
          </a:p>
          <a:p>
            <a:pPr marL="685800" indent="-685800">
              <a:buFont typeface="Arial"/>
              <a:buChar char="•"/>
            </a:pPr>
            <a:r>
              <a:rPr lang="en-US" sz="5400" b="1" dirty="0" err="1">
                <a:solidFill>
                  <a:schemeClr val="bg1"/>
                </a:solidFill>
              </a:rPr>
              <a:t>Curiosidade</a:t>
            </a:r>
            <a:r>
              <a:rPr lang="en-US" sz="5400" b="1" dirty="0">
                <a:solidFill>
                  <a:schemeClr val="bg1"/>
                </a:solidFill>
              </a:rPr>
              <a:t>;</a:t>
            </a:r>
          </a:p>
          <a:p>
            <a:pPr marL="685800" indent="-685800">
              <a:buFont typeface="Arial"/>
              <a:buChar char="•"/>
            </a:pPr>
            <a:endParaRPr lang="en-US" sz="5400" b="1" dirty="0">
              <a:solidFill>
                <a:schemeClr val="bg1"/>
              </a:solidFill>
            </a:endParaRPr>
          </a:p>
          <a:p>
            <a:endParaRPr lang="en-US" sz="4800" b="1" dirty="0">
              <a:solidFill>
                <a:schemeClr val="bg1"/>
              </a:solidFill>
            </a:endParaRPr>
          </a:p>
          <a:p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24EC59-C0CF-4408-A821-E06E2F70F211}"/>
              </a:ext>
            </a:extLst>
          </p:cNvPr>
          <p:cNvSpPr txBox="1"/>
          <p:nvPr/>
        </p:nvSpPr>
        <p:spPr>
          <a:xfrm>
            <a:off x="770626" y="3430436"/>
            <a:ext cx="3418935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</a:endParaRPr>
          </a:p>
          <a:p>
            <a:pPr marL="685800" indent="-685800">
              <a:buFont typeface="Arial"/>
              <a:buChar char="•"/>
            </a:pPr>
            <a:r>
              <a:rPr lang="en-US" sz="5400" b="1" dirty="0" err="1">
                <a:solidFill>
                  <a:schemeClr val="bg1"/>
                </a:solidFill>
              </a:rPr>
              <a:t>Extroversão</a:t>
            </a:r>
            <a:r>
              <a:rPr lang="en-US" sz="5400" b="1" dirty="0">
                <a:solidFill>
                  <a:schemeClr val="bg1"/>
                </a:solidFill>
              </a:rPr>
              <a:t>.</a:t>
            </a:r>
          </a:p>
          <a:p>
            <a:endParaRPr lang="en-US" sz="4800" b="1" dirty="0">
              <a:solidFill>
                <a:schemeClr val="bg1"/>
              </a:solidFill>
            </a:endParaRPr>
          </a:p>
          <a:p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01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4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nature, outdoor, several&#10;&#10;Description automatically generated">
            <a:extLst>
              <a:ext uri="{FF2B5EF4-FFF2-40B4-BE49-F238E27FC236}">
                <a16:creationId xmlns:a16="http://schemas.microsoft.com/office/drawing/2014/main" id="{C8235518-E126-4252-AD96-001256D53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EAFB0E-9AEB-4B1F-B77C-C9B4C6E2C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809" y="192336"/>
            <a:ext cx="4891816" cy="1396966"/>
          </a:xfrm>
        </p:spPr>
        <p:txBody>
          <a:bodyPr anchor="t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Superação</a:t>
            </a:r>
            <a:r>
              <a:rPr lang="en-US" sz="6600" dirty="0">
                <a:solidFill>
                  <a:schemeClr val="bg1"/>
                </a:solidFill>
              </a:rPr>
              <a:t>:</a:t>
            </a:r>
            <a:endParaRPr lang="pt-BR" sz="660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45DC3A6-BCC7-4386-831C-AECD2D767FC3}"/>
              </a:ext>
            </a:extLst>
          </p:cNvPr>
          <p:cNvSpPr/>
          <p:nvPr/>
        </p:nvSpPr>
        <p:spPr>
          <a:xfrm>
            <a:off x="376687" y="1605952"/>
            <a:ext cx="4198187" cy="2947356"/>
          </a:xfrm>
          <a:prstGeom prst="roundRect">
            <a:avLst/>
          </a:prstGeom>
          <a:solidFill>
            <a:srgbClr val="000000">
              <a:alpha val="3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7D26B-2F23-4ECC-ADC4-31F0B9BC9CE1}"/>
              </a:ext>
            </a:extLst>
          </p:cNvPr>
          <p:cNvSpPr txBox="1"/>
          <p:nvPr/>
        </p:nvSpPr>
        <p:spPr>
          <a:xfrm>
            <a:off x="583720" y="2625305"/>
            <a:ext cx="3418935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sz="5400" b="1" dirty="0">
                <a:solidFill>
                  <a:schemeClr val="bg1"/>
                </a:solidFill>
              </a:rPr>
              <a:t>ORGANIZAÇÃO</a:t>
            </a:r>
            <a:endParaRPr lang="en-US" dirty="0">
              <a:solidFill>
                <a:schemeClr val="bg1"/>
              </a:solidFill>
            </a:endParaRPr>
          </a:p>
          <a:p>
            <a:endParaRPr lang="en-US" sz="5400" b="1" dirty="0">
              <a:solidFill>
                <a:schemeClr val="bg1"/>
              </a:solidFill>
            </a:endParaRPr>
          </a:p>
          <a:p>
            <a:endParaRPr lang="en-US" sz="4800" b="1" dirty="0">
              <a:solidFill>
                <a:schemeClr val="bg1"/>
              </a:solidFill>
            </a:endParaRPr>
          </a:p>
          <a:p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ACA73F49-BDF8-4681-93B4-D2E3859C1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55" y="2507628"/>
            <a:ext cx="4152181" cy="218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397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cture containing text, outdoor, city, old&#10;&#10;Description automatically generated">
            <a:extLst>
              <a:ext uri="{FF2B5EF4-FFF2-40B4-BE49-F238E27FC236}">
                <a16:creationId xmlns:a16="http://schemas.microsoft.com/office/drawing/2014/main" id="{AF06C8B7-D644-44BD-9BB3-C34FD85B6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6" r="11327" b="-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EAFB0E-9AEB-4B1F-B77C-C9B4C6E2C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4186" y="249846"/>
            <a:ext cx="11548532" cy="1727645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Dificuldade: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73D101-E0D3-430A-AA20-6A1F5A5CA91F}"/>
              </a:ext>
            </a:extLst>
          </p:cNvPr>
          <p:cNvSpPr/>
          <p:nvPr/>
        </p:nvSpPr>
        <p:spPr>
          <a:xfrm>
            <a:off x="477328" y="2080404"/>
            <a:ext cx="5477772" cy="2631055"/>
          </a:xfrm>
          <a:prstGeom prst="roundRect">
            <a:avLst/>
          </a:prstGeom>
          <a:solidFill>
            <a:srgbClr val="000000">
              <a:alpha val="3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E9EF2-C1F8-4961-B2FB-7A77C2795EC0}"/>
              </a:ext>
            </a:extLst>
          </p:cNvPr>
          <p:cNvSpPr txBox="1"/>
          <p:nvPr/>
        </p:nvSpPr>
        <p:spPr>
          <a:xfrm>
            <a:off x="612475" y="2898473"/>
            <a:ext cx="6740104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sz="5400" b="1" dirty="0">
                <a:solidFill>
                  <a:schemeClr val="bg1"/>
                </a:solidFill>
              </a:rPr>
              <a:t>DAR O PASSO INICIAL</a:t>
            </a:r>
          </a:p>
          <a:p>
            <a:pPr marL="685800" indent="-685800">
              <a:buFont typeface="Arial"/>
              <a:buChar char="•"/>
            </a:pPr>
            <a:endParaRPr lang="en-US" sz="5400" b="1" dirty="0">
              <a:solidFill>
                <a:schemeClr val="bg1"/>
              </a:solidFill>
            </a:endParaRPr>
          </a:p>
          <a:p>
            <a:endParaRPr lang="en-US" sz="4800" b="1" dirty="0">
              <a:solidFill>
                <a:schemeClr val="bg1"/>
              </a:solidFill>
            </a:endParaRPr>
          </a:p>
          <a:p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E575B9C-D56E-4B01-9D83-B58CE23A7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38202" y="2245339"/>
            <a:ext cx="2332007" cy="305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073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ground, outdoor, way, stone&#10;&#10;Description automatically generated">
            <a:extLst>
              <a:ext uri="{FF2B5EF4-FFF2-40B4-BE49-F238E27FC236}">
                <a16:creationId xmlns:a16="http://schemas.microsoft.com/office/drawing/2014/main" id="{D0955C4D-CE43-4C05-AF2A-7657FDF24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EAFB0E-9AEB-4B1F-B77C-C9B4C6E2C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321733"/>
            <a:ext cx="11548532" cy="4229305"/>
          </a:xfrm>
        </p:spPr>
        <p:txBody>
          <a:bodyPr anchor="t">
            <a:norm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Agradecimentos</a:t>
            </a:r>
            <a:r>
              <a:rPr lang="en-US" sz="5400" dirty="0">
                <a:solidFill>
                  <a:schemeClr val="bg1"/>
                </a:solidFill>
              </a:rPr>
              <a:t>:</a:t>
            </a:r>
            <a:endParaRPr lang="pt-BR" sz="5400" dirty="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C27824-2A67-42A8-9B75-697D364FB7D3}"/>
              </a:ext>
            </a:extLst>
          </p:cNvPr>
          <p:cNvSpPr/>
          <p:nvPr/>
        </p:nvSpPr>
        <p:spPr>
          <a:xfrm>
            <a:off x="678611" y="1347159"/>
            <a:ext cx="3824376" cy="5262111"/>
          </a:xfrm>
          <a:prstGeom prst="roundRect">
            <a:avLst/>
          </a:prstGeom>
          <a:solidFill>
            <a:srgbClr val="00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05251-1CE9-49CF-8FDC-3BB9917BC9E6}"/>
              </a:ext>
            </a:extLst>
          </p:cNvPr>
          <p:cNvSpPr txBox="1"/>
          <p:nvPr/>
        </p:nvSpPr>
        <p:spPr>
          <a:xfrm>
            <a:off x="1043796" y="1662022"/>
            <a:ext cx="2901350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sz="5400" b="1" dirty="0">
                <a:solidFill>
                  <a:schemeClr val="bg1"/>
                </a:solidFill>
              </a:rPr>
              <a:t>NAMORADO</a:t>
            </a:r>
          </a:p>
          <a:p>
            <a:pPr marL="685800" indent="-685800">
              <a:buFont typeface="Arial"/>
              <a:buChar char="•"/>
            </a:pPr>
            <a:r>
              <a:rPr lang="en-US" sz="5400" b="1" dirty="0">
                <a:solidFill>
                  <a:schemeClr val="bg1"/>
                </a:solidFill>
              </a:rPr>
              <a:t>AMIGOS</a:t>
            </a:r>
          </a:p>
          <a:p>
            <a:endParaRPr lang="en-US" sz="4800" b="1" dirty="0">
              <a:solidFill>
                <a:schemeClr val="bg1"/>
              </a:solidFill>
            </a:endParaRPr>
          </a:p>
          <a:p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5" name="Picture 5" descr="Shape, arrow&#10;&#10;Description automatically generated">
            <a:extLst>
              <a:ext uri="{FF2B5EF4-FFF2-40B4-BE49-F238E27FC236}">
                <a16:creationId xmlns:a16="http://schemas.microsoft.com/office/drawing/2014/main" id="{006DC7E4-6682-409D-AF79-756522221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45" y="2344947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7570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cture containing text, outdoor, building, road&#10;&#10;Description automatically generated">
            <a:extLst>
              <a:ext uri="{FF2B5EF4-FFF2-40B4-BE49-F238E27FC236}">
                <a16:creationId xmlns:a16="http://schemas.microsoft.com/office/drawing/2014/main" id="{160661FB-0AD8-4777-B1D4-636095001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EAFB0E-9AEB-4B1F-B77C-C9B4C6E2C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657" y="5431"/>
            <a:ext cx="11548532" cy="1325079"/>
          </a:xfrm>
        </p:spPr>
        <p:txBody>
          <a:bodyPr anchor="t">
            <a:normAutofit/>
          </a:bodyPr>
          <a:lstStyle/>
          <a:p>
            <a:r>
              <a:rPr lang="en-US" sz="6600" err="1">
                <a:solidFill>
                  <a:schemeClr val="bg1"/>
                </a:solidFill>
              </a:rPr>
              <a:t>Planejamento</a:t>
            </a:r>
            <a:r>
              <a:rPr lang="en-US" sz="6600" dirty="0">
                <a:solidFill>
                  <a:schemeClr val="bg1"/>
                </a:solidFill>
              </a:rPr>
              <a:t>:</a:t>
            </a:r>
            <a:endParaRPr lang="pt-BR" sz="6600" dirty="0">
              <a:solidFill>
                <a:schemeClr val="bg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4E1AC8-EF41-4C87-A813-2379AC6B0FDB}"/>
              </a:ext>
            </a:extLst>
          </p:cNvPr>
          <p:cNvSpPr/>
          <p:nvPr/>
        </p:nvSpPr>
        <p:spPr>
          <a:xfrm>
            <a:off x="678611" y="1347159"/>
            <a:ext cx="10826149" cy="5262111"/>
          </a:xfrm>
          <a:prstGeom prst="roundRect">
            <a:avLst/>
          </a:prstGeom>
          <a:solidFill>
            <a:srgbClr val="00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2C6F1116-FCE7-4357-AAE0-0262CA0D1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280" y="2023703"/>
            <a:ext cx="951782" cy="105655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7CA3541-4BC0-43B0-94E3-7E89A5F54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702" y="3433852"/>
            <a:ext cx="2498785" cy="1413654"/>
          </a:xfrm>
          <a:prstGeom prst="rect">
            <a:avLst/>
          </a:prstGeom>
        </p:spPr>
      </p:pic>
      <p:pic>
        <p:nvPicPr>
          <p:cNvPr id="9" name="Picture 9" descr="Logo, icon&#10;&#10;Description automatically generated">
            <a:extLst>
              <a:ext uri="{FF2B5EF4-FFF2-40B4-BE49-F238E27FC236}">
                <a16:creationId xmlns:a16="http://schemas.microsoft.com/office/drawing/2014/main" id="{5F4430C5-F225-4602-8992-EB997FEEF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739" y="1878054"/>
            <a:ext cx="2743200" cy="1146572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33A22C2-1763-413A-A5FB-8EF39BBA5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3026" y="3014931"/>
            <a:ext cx="1590136" cy="160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5243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cture containing text, outdoor, building, road&#10;&#10;Description automatically generated">
            <a:extLst>
              <a:ext uri="{FF2B5EF4-FFF2-40B4-BE49-F238E27FC236}">
                <a16:creationId xmlns:a16="http://schemas.microsoft.com/office/drawing/2014/main" id="{160661FB-0AD8-4777-B1D4-636095001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CF8DE66A-2323-4590-BDC8-7A453286B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9997" y="494261"/>
            <a:ext cx="2375778" cy="1325079"/>
          </a:xfrm>
        </p:spPr>
        <p:txBody>
          <a:bodyPr anchor="t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HLD:</a:t>
            </a:r>
            <a:endParaRPr lang="pt-BR" sz="6600" dirty="0">
              <a:solidFill>
                <a:schemeClr val="bg1"/>
              </a:solidFill>
            </a:endParaRPr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ECDDA663-4DF5-4EE6-8328-0C55B13C5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02" y="2314774"/>
            <a:ext cx="11038935" cy="273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5973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cture containing text, outdoor, building, road&#10;&#10;Description automatically generated">
            <a:extLst>
              <a:ext uri="{FF2B5EF4-FFF2-40B4-BE49-F238E27FC236}">
                <a16:creationId xmlns:a16="http://schemas.microsoft.com/office/drawing/2014/main" id="{160661FB-0AD8-4777-B1D4-636095001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EAFB0E-9AEB-4B1F-B77C-C9B4C6E2C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016" y="149205"/>
            <a:ext cx="1930080" cy="1325079"/>
          </a:xfrm>
        </p:spPr>
        <p:txBody>
          <a:bodyPr anchor="t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LLD</a:t>
            </a:r>
            <a:endParaRPr lang="pt-BR" sz="6600" dirty="0">
              <a:solidFill>
                <a:schemeClr val="bg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095" y="4702516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A9DD2AD-5886-42C8-A85B-D3577AA00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457" y="251951"/>
            <a:ext cx="6265651" cy="648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7194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SketchyVTI</vt:lpstr>
      <vt:lpstr>PROJETO INDIVIDUAL</vt:lpstr>
      <vt:lpstr>Tema: Animação</vt:lpstr>
      <vt:lpstr>Valores:</vt:lpstr>
      <vt:lpstr>Superação:</vt:lpstr>
      <vt:lpstr>Dificuldade:</vt:lpstr>
      <vt:lpstr>Agradecimentos:</vt:lpstr>
      <vt:lpstr>Planejamento:</vt:lpstr>
      <vt:lpstr>HLD:</vt:lpstr>
      <vt:lpstr>LLD</vt:lpstr>
      <vt:lpstr>Banco de dados:</vt:lpstr>
      <vt:lpstr>Estatísticas:</vt:lpstr>
      <vt:lpstr>Estatísticas:</vt:lpstr>
      <vt:lpstr>Site</vt:lpstr>
      <vt:lpstr>OBRIGADA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327</cp:revision>
  <dcterms:created xsi:type="dcterms:W3CDTF">2021-06-01T04:10:13Z</dcterms:created>
  <dcterms:modified xsi:type="dcterms:W3CDTF">2021-06-05T21:18:02Z</dcterms:modified>
</cp:coreProperties>
</file>